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8" r:id="rId3"/>
    <p:sldId id="279" r:id="rId4"/>
    <p:sldId id="280" r:id="rId5"/>
    <p:sldId id="258" r:id="rId6"/>
    <p:sldId id="259" r:id="rId7"/>
    <p:sldId id="257" r:id="rId8"/>
    <p:sldId id="270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81" r:id="rId20"/>
    <p:sldId id="282" r:id="rId21"/>
    <p:sldId id="271" r:id="rId22"/>
    <p:sldId id="272" r:id="rId23"/>
    <p:sldId id="274" r:id="rId24"/>
    <p:sldId id="275" r:id="rId25"/>
    <p:sldId id="276" r:id="rId26"/>
    <p:sldId id="277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3" autoAdjust="0"/>
    <p:restoredTop sz="94660"/>
  </p:normalViewPr>
  <p:slideViewPr>
    <p:cSldViewPr snapToGrid="0">
      <p:cViewPr varScale="1">
        <p:scale>
          <a:sx n="91" d="100"/>
          <a:sy n="91" d="100"/>
        </p:scale>
        <p:origin x="4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D200B3F0-A9BC-48CE-8EB6-ECE965069900}" type="datetimeFigureOut">
              <a:rPr lang="en-US" dirty="0"/>
              <a:pPr/>
              <a:t>4/12/2016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FFFF-3106-4DDB-AA62-0C80862170D6}" type="datetimeFigureOut">
              <a:rPr lang="en-US" dirty="0"/>
              <a:t>4/12/2016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38B7-AE95-4DC8-9A51-7A71F545B098}" type="datetimeFigureOut">
              <a:rPr lang="en-US" dirty="0"/>
              <a:t>4/12/2016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EC2B-8188-4AC2-9F0D-8D09C51D505A}" type="datetimeFigureOut">
              <a:rPr lang="en-US" dirty="0"/>
              <a:t>4/12/2016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B75E-944F-430B-BE5F-C69FA8823C04}" type="datetimeFigureOut">
              <a:rPr lang="en-US" dirty="0"/>
              <a:t>4/12/2016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0DC7-7F53-471C-A711-B3DA6F2535F3}" type="datetimeFigureOut">
              <a:rPr lang="en-US" dirty="0"/>
              <a:t>4/12/2016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4C9D-4618-451D-80C1-6A376BB42AB4}" type="datetimeFigureOut">
              <a:rPr lang="en-US" dirty="0"/>
              <a:t>4/12/2016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2318-CE40-42F6-962A-4C6D6CF697DB}" type="datetimeFigureOut">
              <a:rPr lang="en-US" dirty="0"/>
              <a:t>4/12/2016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6AC1-EB7F-4BEF-90D9-5764B50DAF8A}" type="datetimeFigureOut">
              <a:rPr lang="en-US" dirty="0"/>
              <a:t>4/12/2016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712A-F861-4AB0-A754-4F5A2033CD4B}" type="datetimeFigureOut">
              <a:rPr lang="en-US" dirty="0"/>
              <a:t>4/12/2016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7B7-F2DC-4B2C-B14D-58A9766807A2}" type="datetimeFigureOut">
              <a:rPr lang="en-US" dirty="0"/>
              <a:t>4/12/2016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483D-5CB4-4842-8F2F-05D5276ACF63}" type="datetimeFigureOut">
              <a:rPr lang="en-US" dirty="0"/>
              <a:t>4/12/2016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E32E-9DC0-47C8-A657-48F5C3E4A10B}" type="datetimeFigureOut">
              <a:rPr lang="en-US" dirty="0"/>
              <a:t>4/12/2016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5C0D-8C3A-4771-A43D-83937FC700D4}" type="datetimeFigureOut">
              <a:rPr lang="en-US" dirty="0"/>
              <a:t>4/12/2016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D2D6-FCC2-425A-A4A7-8058E8C01CB1}" type="datetimeFigureOut">
              <a:rPr lang="en-US" dirty="0"/>
              <a:t>4/12/2016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2683-E6E7-4CC3-9EEE-7854DD4F3545}" type="datetimeFigureOut">
              <a:rPr lang="en-US" dirty="0"/>
              <a:t>4/12/2016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0F81-B39D-4CBB-8BF3-5D6E395D0F72}" type="datetimeFigureOut">
              <a:rPr lang="en-US" dirty="0"/>
              <a:t>4/12/2016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64B320A-89BA-47B2-A525-92E8D10B06E4}" type="datetimeFigureOut">
              <a:rPr lang="en-US" dirty="0"/>
              <a:t>4/12/2016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lmyZMtPVodo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560319"/>
            <a:ext cx="9895632" cy="1668421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>
                <a:latin typeface="Corbel" panose="020B0503020204020204" pitchFamily="34" charset="0"/>
              </a:rPr>
              <a:t>An Introduction To….</a:t>
            </a:r>
            <a:br>
              <a:rPr lang="en-US" sz="4000" dirty="0" smtClean="0">
                <a:latin typeface="Corbel" panose="020B0503020204020204" pitchFamily="34" charset="0"/>
              </a:rPr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b="1" dirty="0" smtClean="0"/>
              <a:t>Effective Leadership – It’s Not Just “Bossing” Anymore!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5061860"/>
            <a:ext cx="8825658" cy="861420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Iowa state association of counties</a:t>
            </a:r>
          </a:p>
          <a:p>
            <a:r>
              <a:rPr lang="en-US" sz="2000" b="1" dirty="0" smtClean="0"/>
              <a:t>Presented by </a:t>
            </a:r>
            <a:r>
              <a:rPr lang="en-US" sz="2000" b="1" dirty="0" err="1" smtClean="0"/>
              <a:t>forst</a:t>
            </a:r>
            <a:r>
              <a:rPr lang="en-US" sz="2000" b="1" dirty="0" smtClean="0"/>
              <a:t> training &amp; consulting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75914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err="1" smtClean="0">
                <a:solidFill>
                  <a:schemeClr val="bg1"/>
                </a:solidFill>
              </a:rPr>
              <a:t>Millenials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3576320"/>
            <a:ext cx="3616277" cy="24638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/>
              <a:t>Ages 21-30</a:t>
            </a:r>
            <a:endParaRPr lang="en-US" sz="4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231" y="2603500"/>
            <a:ext cx="5981547" cy="4106733"/>
          </a:xfrm>
        </p:spPr>
      </p:pic>
    </p:spTree>
    <p:extLst>
      <p:ext uri="{BB962C8B-B14F-4D97-AF65-F5344CB8AC3E}">
        <p14:creationId xmlns:p14="http://schemas.microsoft.com/office/powerpoint/2010/main" val="95911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/>
              <a:t>“Tough Guy” Leader</a:t>
            </a:r>
            <a:endParaRPr lang="en-US" sz="4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320" y="2332329"/>
            <a:ext cx="4714240" cy="4525671"/>
          </a:xfrm>
        </p:spPr>
      </p:pic>
    </p:spTree>
    <p:extLst>
      <p:ext uri="{BB962C8B-B14F-4D97-AF65-F5344CB8AC3E}">
        <p14:creationId xmlns:p14="http://schemas.microsoft.com/office/powerpoint/2010/main" val="64424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/>
              <a:t>“Nice Guy” Leader</a:t>
            </a:r>
            <a:endParaRPr lang="en-US" sz="4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40" y="1676400"/>
            <a:ext cx="4632960" cy="4903215"/>
          </a:xfrm>
        </p:spPr>
      </p:pic>
    </p:spTree>
    <p:extLst>
      <p:ext uri="{BB962C8B-B14F-4D97-AF65-F5344CB8AC3E}">
        <p14:creationId xmlns:p14="http://schemas.microsoft.com/office/powerpoint/2010/main" val="100885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/>
              <a:t>Effective Leaders….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Energize</a:t>
            </a:r>
          </a:p>
          <a:p>
            <a:r>
              <a:rPr lang="en-US" sz="4400" dirty="0" smtClean="0"/>
              <a:t>Empower</a:t>
            </a:r>
          </a:p>
          <a:p>
            <a:r>
              <a:rPr lang="en-US" sz="4400" dirty="0" smtClean="0"/>
              <a:t>Support </a:t>
            </a:r>
          </a:p>
          <a:p>
            <a:r>
              <a:rPr lang="en-US" sz="4400" dirty="0" smtClean="0"/>
              <a:t>Communicate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65958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Difference Between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374828"/>
            <a:ext cx="4825158" cy="24645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Boss	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2889989"/>
            <a:ext cx="4825158" cy="280747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/>
              <a:t>Drives Employees	</a:t>
            </a:r>
          </a:p>
          <a:p>
            <a:pPr>
              <a:defRPr/>
            </a:pPr>
            <a:r>
              <a:rPr lang="en-US" dirty="0"/>
              <a:t>Depends on Authority</a:t>
            </a:r>
          </a:p>
          <a:p>
            <a:pPr>
              <a:defRPr/>
            </a:pPr>
            <a:r>
              <a:rPr lang="en-US" dirty="0"/>
              <a:t>Inspires Fear</a:t>
            </a:r>
          </a:p>
          <a:p>
            <a:pPr>
              <a:defRPr/>
            </a:pPr>
            <a:r>
              <a:rPr lang="en-US" dirty="0"/>
              <a:t>Says, “I”</a:t>
            </a:r>
          </a:p>
          <a:p>
            <a:pPr>
              <a:defRPr/>
            </a:pPr>
            <a:r>
              <a:rPr lang="en-US" dirty="0"/>
              <a:t>Places blame for breakdown</a:t>
            </a:r>
          </a:p>
          <a:p>
            <a:pPr>
              <a:defRPr/>
            </a:pPr>
            <a:r>
              <a:rPr lang="en-US" dirty="0"/>
              <a:t>Knows how it’s done</a:t>
            </a:r>
          </a:p>
          <a:p>
            <a:pPr>
              <a:defRPr/>
            </a:pPr>
            <a:r>
              <a:rPr lang="en-US" dirty="0"/>
              <a:t>Uses People</a:t>
            </a:r>
          </a:p>
          <a:p>
            <a:pPr>
              <a:defRPr/>
            </a:pPr>
            <a:r>
              <a:rPr lang="en-US" dirty="0"/>
              <a:t>Takes Credit</a:t>
            </a:r>
          </a:p>
          <a:p>
            <a:pPr>
              <a:defRPr/>
            </a:pPr>
            <a:r>
              <a:rPr lang="en-US" dirty="0"/>
              <a:t>Commands</a:t>
            </a:r>
          </a:p>
          <a:p>
            <a:pPr>
              <a:defRPr/>
            </a:pPr>
            <a:r>
              <a:rPr lang="en-US" dirty="0"/>
              <a:t>Says, “Go”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0112" y="2267446"/>
            <a:ext cx="4825160" cy="41179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Leader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0113" y="2889991"/>
            <a:ext cx="4825159" cy="280747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/>
              <a:t>Coaches Them</a:t>
            </a:r>
          </a:p>
          <a:p>
            <a:pPr>
              <a:defRPr/>
            </a:pPr>
            <a:r>
              <a:rPr lang="en-US" dirty="0"/>
              <a:t>Depends on Goodwill</a:t>
            </a:r>
          </a:p>
          <a:p>
            <a:pPr>
              <a:defRPr/>
            </a:pPr>
            <a:r>
              <a:rPr lang="en-US" dirty="0"/>
              <a:t>Generates Enthusiasm</a:t>
            </a:r>
          </a:p>
          <a:p>
            <a:pPr>
              <a:defRPr/>
            </a:pPr>
            <a:r>
              <a:rPr lang="en-US" dirty="0"/>
              <a:t>Says, “We”</a:t>
            </a:r>
          </a:p>
          <a:p>
            <a:pPr>
              <a:defRPr/>
            </a:pPr>
            <a:r>
              <a:rPr lang="en-US" dirty="0"/>
              <a:t>Fixes the Breakdown</a:t>
            </a:r>
          </a:p>
          <a:p>
            <a:pPr>
              <a:defRPr/>
            </a:pPr>
            <a:r>
              <a:rPr lang="en-US" dirty="0"/>
              <a:t>Shows how it’s Done</a:t>
            </a:r>
          </a:p>
          <a:p>
            <a:pPr>
              <a:defRPr/>
            </a:pPr>
            <a:r>
              <a:rPr lang="en-US" dirty="0"/>
              <a:t>Develops People</a:t>
            </a:r>
          </a:p>
          <a:p>
            <a:pPr>
              <a:defRPr/>
            </a:pPr>
            <a:r>
              <a:rPr lang="en-US" dirty="0"/>
              <a:t>Gives Credit</a:t>
            </a:r>
          </a:p>
          <a:p>
            <a:pPr>
              <a:defRPr/>
            </a:pPr>
            <a:r>
              <a:rPr lang="en-US" dirty="0"/>
              <a:t>Asks</a:t>
            </a:r>
          </a:p>
          <a:p>
            <a:pPr>
              <a:defRPr/>
            </a:pPr>
            <a:r>
              <a:rPr lang="en-US" dirty="0"/>
              <a:t>Says, “Let’s Go”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5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04800"/>
            <a:ext cx="62484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445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Someone You Work Well With…..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744" y="2603499"/>
            <a:ext cx="3770535" cy="4011207"/>
          </a:xfrm>
        </p:spPr>
      </p:pic>
    </p:spTree>
    <p:extLst>
      <p:ext uri="{BB962C8B-B14F-4D97-AF65-F5344CB8AC3E}">
        <p14:creationId xmlns:p14="http://schemas.microsoft.com/office/powerpoint/2010/main" val="80132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07280"/>
            <a:ext cx="8761413" cy="728480"/>
          </a:xfrm>
        </p:spPr>
        <p:txBody>
          <a:bodyPr/>
          <a:lstStyle/>
          <a:p>
            <a:r>
              <a:rPr lang="en-US" sz="4000" b="1" dirty="0" smtClean="0"/>
              <a:t>Someone Who Drives You NUTS!</a:t>
            </a:r>
            <a:endParaRPr lang="en-US" sz="4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800" y="2478508"/>
            <a:ext cx="3921760" cy="4290472"/>
          </a:xfrm>
        </p:spPr>
      </p:pic>
    </p:spTree>
    <p:extLst>
      <p:ext uri="{BB962C8B-B14F-4D97-AF65-F5344CB8AC3E}">
        <p14:creationId xmlns:p14="http://schemas.microsoft.com/office/powerpoint/2010/main" val="106713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/>
              <a:t>The Workplace Divide </a:t>
            </a:r>
            <a:endParaRPr lang="en-US" sz="4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449070"/>
            <a:ext cx="4825158" cy="576262"/>
          </a:xfrm>
        </p:spPr>
        <p:txBody>
          <a:bodyPr/>
          <a:lstStyle/>
          <a:p>
            <a:pPr algn="ctr"/>
            <a:r>
              <a:rPr lang="en-US" sz="3200" b="1" dirty="0" smtClean="0"/>
              <a:t>Results Oriented </a:t>
            </a:r>
            <a:endParaRPr lang="en-US" sz="3200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448" y="3213099"/>
            <a:ext cx="2844112" cy="3412935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416507"/>
            <a:ext cx="4825160" cy="608825"/>
          </a:xfrm>
        </p:spPr>
        <p:txBody>
          <a:bodyPr/>
          <a:lstStyle/>
          <a:p>
            <a:pPr algn="ctr"/>
            <a:r>
              <a:rPr lang="en-US" sz="3200" b="1" dirty="0" smtClean="0"/>
              <a:t>Relationship Oriented </a:t>
            </a:r>
            <a:endParaRPr lang="en-US" sz="3200" b="1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291" y="3213099"/>
            <a:ext cx="3191669" cy="3191669"/>
          </a:xfrm>
        </p:spPr>
      </p:pic>
    </p:spTree>
    <p:extLst>
      <p:ext uri="{BB962C8B-B14F-4D97-AF65-F5344CB8AC3E}">
        <p14:creationId xmlns:p14="http://schemas.microsoft.com/office/powerpoint/2010/main" val="301872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/>
              <a:t>Results Oriented People….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228" y="2657288"/>
            <a:ext cx="11582400" cy="385912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	</a:t>
            </a:r>
            <a:r>
              <a:rPr lang="en-US" sz="3500" dirty="0"/>
              <a:t>Task Focused, Less Emotional &amp; Less Relational</a:t>
            </a:r>
          </a:p>
          <a:p>
            <a:r>
              <a:rPr lang="en-US" sz="3500" dirty="0"/>
              <a:t>	More Formal, Less </a:t>
            </a:r>
            <a:r>
              <a:rPr lang="en-US" sz="3500" dirty="0" smtClean="0"/>
              <a:t>Social / Keep </a:t>
            </a:r>
            <a:r>
              <a:rPr lang="en-US" sz="3500" dirty="0"/>
              <a:t>Their Personal &amp; </a:t>
            </a:r>
            <a:r>
              <a:rPr lang="en-US" sz="3500" dirty="0" smtClean="0"/>
              <a:t>Work</a:t>
            </a:r>
          </a:p>
          <a:p>
            <a:pPr marL="0" indent="0">
              <a:buNone/>
            </a:pPr>
            <a:r>
              <a:rPr lang="en-US" sz="3500" dirty="0"/>
              <a:t> </a:t>
            </a:r>
            <a:r>
              <a:rPr lang="en-US" sz="3500" dirty="0" smtClean="0"/>
              <a:t>    Lives </a:t>
            </a:r>
            <a:r>
              <a:rPr lang="en-US" sz="3500" dirty="0"/>
              <a:t>Separate</a:t>
            </a:r>
          </a:p>
          <a:p>
            <a:r>
              <a:rPr lang="en-US" sz="3500" dirty="0"/>
              <a:t>	Driven by Results and Making the Right Decision</a:t>
            </a:r>
          </a:p>
          <a:p>
            <a:r>
              <a:rPr lang="en-US" sz="3500" dirty="0"/>
              <a:t>	Prefer to Avoid “Fluff” in Getting Their Desired Result </a:t>
            </a:r>
            <a:r>
              <a:rPr lang="en-US" sz="3500" dirty="0" smtClean="0"/>
              <a:t> </a:t>
            </a:r>
            <a:endParaRPr lang="en-US" sz="3500" dirty="0"/>
          </a:p>
          <a:p>
            <a:r>
              <a:rPr lang="en-US" sz="3500" dirty="0"/>
              <a:t>	Can Easily Become Impatient and Frustrated with </a:t>
            </a:r>
            <a:r>
              <a:rPr lang="en-US" sz="3500" dirty="0" smtClean="0"/>
              <a:t>People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95775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248" y="947920"/>
            <a:ext cx="9217120" cy="728480"/>
          </a:xfrm>
        </p:spPr>
        <p:txBody>
          <a:bodyPr/>
          <a:lstStyle/>
          <a:p>
            <a:r>
              <a:rPr lang="en-US" sz="4800" b="1" dirty="0" smtClean="0"/>
              <a:t>“I DON’T HAVE TIME FOR THIS!”</a:t>
            </a:r>
            <a:endParaRPr lang="en-US" sz="4800" b="1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036" y="2115286"/>
            <a:ext cx="4560302" cy="4742714"/>
          </a:xfrm>
        </p:spPr>
      </p:pic>
    </p:spTree>
    <p:extLst>
      <p:ext uri="{BB962C8B-B14F-4D97-AF65-F5344CB8AC3E}">
        <p14:creationId xmlns:p14="http://schemas.microsoft.com/office/powerpoint/2010/main" val="202933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/>
              <a:t>Relationship Oriented People</a:t>
            </a:r>
            <a:r>
              <a:rPr lang="en-US" sz="4400" dirty="0" smtClean="0"/>
              <a:t>…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382782"/>
            <a:ext cx="11592910" cy="3416300"/>
          </a:xfrm>
        </p:spPr>
        <p:txBody>
          <a:bodyPr>
            <a:noAutofit/>
          </a:bodyPr>
          <a:lstStyle/>
          <a:p>
            <a:r>
              <a:rPr lang="en-US" sz="3200" dirty="0" smtClean="0"/>
              <a:t>People </a:t>
            </a:r>
            <a:r>
              <a:rPr lang="en-US" sz="3200" dirty="0"/>
              <a:t>Focused, Relational &amp; More Emotional</a:t>
            </a:r>
          </a:p>
          <a:p>
            <a:r>
              <a:rPr lang="en-US" sz="3200" dirty="0" smtClean="0"/>
              <a:t>Passionate </a:t>
            </a:r>
            <a:r>
              <a:rPr lang="en-US" sz="3200" dirty="0"/>
              <a:t>and Enthusiastic </a:t>
            </a:r>
            <a:endParaRPr lang="en-US" sz="3200" dirty="0" smtClean="0"/>
          </a:p>
          <a:p>
            <a:r>
              <a:rPr lang="en-US" sz="3200" dirty="0" smtClean="0"/>
              <a:t>More </a:t>
            </a:r>
            <a:r>
              <a:rPr lang="en-US" sz="3200" dirty="0"/>
              <a:t>Informal, More Social </a:t>
            </a:r>
            <a:r>
              <a:rPr lang="en-US" sz="3200" dirty="0" smtClean="0"/>
              <a:t>/ Blend </a:t>
            </a:r>
            <a:r>
              <a:rPr lang="en-US" sz="3200" dirty="0"/>
              <a:t>Personal and Work Lives</a:t>
            </a:r>
          </a:p>
          <a:p>
            <a:r>
              <a:rPr lang="en-US" sz="3200" dirty="0" smtClean="0"/>
              <a:t>Driven </a:t>
            </a:r>
            <a:r>
              <a:rPr lang="en-US" sz="3200" dirty="0"/>
              <a:t>by Positive Experiences they have </a:t>
            </a:r>
            <a:r>
              <a:rPr lang="en-US" sz="3200" dirty="0" smtClean="0"/>
              <a:t>with Others</a:t>
            </a:r>
            <a:endParaRPr lang="en-US" sz="3200" dirty="0"/>
          </a:p>
          <a:p>
            <a:r>
              <a:rPr lang="en-US" sz="3200" dirty="0" smtClean="0"/>
              <a:t>When </a:t>
            </a:r>
            <a:r>
              <a:rPr lang="en-US" sz="3200" dirty="0" smtClean="0"/>
              <a:t>don’t </a:t>
            </a:r>
            <a:r>
              <a:rPr lang="en-US" sz="3200" dirty="0"/>
              <a:t>feel appreciated and </a:t>
            </a:r>
            <a:r>
              <a:rPr lang="en-US" sz="3200" dirty="0" smtClean="0"/>
              <a:t>in harmony </a:t>
            </a:r>
            <a:r>
              <a:rPr lang="en-US" sz="3200" dirty="0"/>
              <a:t>with </a:t>
            </a:r>
            <a:r>
              <a:rPr lang="en-US" sz="3200" dirty="0" smtClean="0"/>
              <a:t> people, </a:t>
            </a:r>
            <a:r>
              <a:rPr lang="en-US" sz="3200" dirty="0"/>
              <a:t>they can easily take things too </a:t>
            </a:r>
            <a:r>
              <a:rPr lang="en-US" sz="3200" dirty="0" smtClean="0"/>
              <a:t>Personally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3726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234" y="927600"/>
            <a:ext cx="8761413" cy="728480"/>
          </a:xfrm>
        </p:spPr>
        <p:txBody>
          <a:bodyPr/>
          <a:lstStyle/>
          <a:p>
            <a:r>
              <a:rPr lang="en-US" sz="4800" b="1" dirty="0" smtClean="0"/>
              <a:t>Results Oriented People….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080" y="2461260"/>
            <a:ext cx="11176207" cy="3416300"/>
          </a:xfrm>
        </p:spPr>
        <p:txBody>
          <a:bodyPr>
            <a:noAutofit/>
          </a:bodyPr>
          <a:lstStyle/>
          <a:p>
            <a:r>
              <a:rPr lang="en-US" sz="4000" dirty="0" smtClean="0"/>
              <a:t>“Why are they SO emotional?!”</a:t>
            </a:r>
          </a:p>
          <a:p>
            <a:r>
              <a:rPr lang="en-US" sz="4000" dirty="0" smtClean="0"/>
              <a:t>“Why can’t they just stay focused?!”</a:t>
            </a:r>
          </a:p>
          <a:p>
            <a:r>
              <a:rPr lang="en-US" sz="4000" dirty="0" smtClean="0"/>
              <a:t>“Do we need to talk EVERYTHING to death?”</a:t>
            </a:r>
          </a:p>
          <a:p>
            <a:r>
              <a:rPr lang="en-US" sz="4000" dirty="0" smtClean="0"/>
              <a:t>“It’s not a big deal!”</a:t>
            </a:r>
          </a:p>
          <a:p>
            <a:r>
              <a:rPr lang="en-US" sz="4000" dirty="0" smtClean="0"/>
              <a:t>“Why are they so NEEDY?!”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5665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234" y="927600"/>
            <a:ext cx="9574006" cy="728480"/>
          </a:xfrm>
        </p:spPr>
        <p:txBody>
          <a:bodyPr/>
          <a:lstStyle/>
          <a:p>
            <a:r>
              <a:rPr lang="en-US" sz="4800" b="1" dirty="0" smtClean="0"/>
              <a:t>Relationship Oriented People….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080" y="2461260"/>
            <a:ext cx="11176207" cy="3416300"/>
          </a:xfrm>
        </p:spPr>
        <p:txBody>
          <a:bodyPr>
            <a:noAutofit/>
          </a:bodyPr>
          <a:lstStyle/>
          <a:p>
            <a:r>
              <a:rPr lang="en-US" sz="4000" dirty="0" smtClean="0"/>
              <a:t>“Why are they so serious and uptight all the time?!”</a:t>
            </a:r>
          </a:p>
          <a:p>
            <a:r>
              <a:rPr lang="en-US" sz="4000" dirty="0" smtClean="0"/>
              <a:t>“It’s not about the money….”</a:t>
            </a:r>
          </a:p>
          <a:p>
            <a:r>
              <a:rPr lang="en-US" sz="4000" dirty="0" smtClean="0"/>
              <a:t>“Don’t they care about PEOPLE?!”</a:t>
            </a:r>
          </a:p>
          <a:p>
            <a:r>
              <a:rPr lang="en-US" sz="4000" dirty="0" smtClean="0"/>
              <a:t>“Are they mad at me?”</a:t>
            </a:r>
          </a:p>
          <a:p>
            <a:r>
              <a:rPr lang="en-US" sz="4000" dirty="0" smtClean="0"/>
              <a:t>“They are just not very friendly….”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0749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/>
              <a:t>Every Interaction…</a:t>
            </a:r>
            <a:endParaRPr lang="en-US" sz="4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354508"/>
            <a:ext cx="4825158" cy="576262"/>
          </a:xfrm>
        </p:spPr>
        <p:txBody>
          <a:bodyPr/>
          <a:lstStyle/>
          <a:p>
            <a:pPr algn="ctr"/>
            <a:r>
              <a:rPr lang="en-US" sz="3200" b="1" dirty="0" smtClean="0"/>
              <a:t>Personal Needs</a:t>
            </a:r>
            <a:endParaRPr lang="en-US" sz="32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3" y="3110725"/>
            <a:ext cx="4825158" cy="2807476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  <a:defRPr/>
            </a:pPr>
            <a:r>
              <a:rPr lang="en-US" sz="2800" dirty="0" smtClean="0"/>
              <a:t>Communication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 smtClean="0"/>
              <a:t>Getting the Job Done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338226"/>
            <a:ext cx="4825160" cy="608825"/>
          </a:xfrm>
        </p:spPr>
        <p:txBody>
          <a:bodyPr/>
          <a:lstStyle/>
          <a:p>
            <a:pPr algn="ctr"/>
            <a:r>
              <a:rPr lang="en-US" sz="2800" b="1" dirty="0" smtClean="0"/>
              <a:t>Practical Needs</a:t>
            </a:r>
            <a:endParaRPr lang="en-US" sz="28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54953" y="3110727"/>
            <a:ext cx="4825159" cy="280747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Be Heard &amp; Understood</a:t>
            </a:r>
          </a:p>
          <a:p>
            <a:r>
              <a:rPr lang="en-US" sz="2800" dirty="0" smtClean="0"/>
              <a:t>Be Respected &amp; Valued</a:t>
            </a:r>
          </a:p>
          <a:p>
            <a:r>
              <a:rPr lang="en-US" sz="2800" dirty="0" smtClean="0"/>
              <a:t>Trust and be Trusted</a:t>
            </a:r>
          </a:p>
          <a:p>
            <a:r>
              <a:rPr lang="en-US" sz="2800" dirty="0" smtClean="0"/>
              <a:t>Be Involved in Discussion &amp; Related Decisions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1465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myZMtPVodo"/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64" y="533400"/>
            <a:ext cx="8262937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093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blogs.orlandosentinel.com/sports_college_uf/files/2010/06/John-Wooden-UCLA-coach-d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27014"/>
            <a:ext cx="5264150" cy="632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949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720" y="201769"/>
            <a:ext cx="7315200" cy="649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88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0918" y="947920"/>
            <a:ext cx="8625449" cy="728480"/>
          </a:xfrm>
        </p:spPr>
        <p:txBody>
          <a:bodyPr/>
          <a:lstStyle/>
          <a:p>
            <a:r>
              <a:rPr lang="en-US" sz="4800" b="1" dirty="0" smtClean="0"/>
              <a:t>The Law of the Lid</a:t>
            </a:r>
            <a:endParaRPr lang="en-US" sz="4800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1374" y="2492188"/>
            <a:ext cx="5779543" cy="415962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87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929" y="394447"/>
            <a:ext cx="7757459" cy="581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64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954" y="582160"/>
            <a:ext cx="8761413" cy="728480"/>
          </a:xfrm>
        </p:spPr>
        <p:txBody>
          <a:bodyPr/>
          <a:lstStyle/>
          <a:p>
            <a:r>
              <a:rPr lang="en-US" sz="4400" b="1" dirty="0" smtClean="0"/>
              <a:t>Generations in the Workplace</a:t>
            </a:r>
            <a:endParaRPr lang="en-US" sz="4400" b="1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840" y="2711610"/>
            <a:ext cx="2231053" cy="3416300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00" y="2501900"/>
            <a:ext cx="6746240" cy="383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64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Baby Boomers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7528" y="3230880"/>
            <a:ext cx="4828744" cy="27076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/>
              <a:t>Ages 51-70</a:t>
            </a:r>
            <a:endParaRPr lang="en-US" sz="4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660" y="2254895"/>
            <a:ext cx="4659316" cy="4113510"/>
          </a:xfrm>
        </p:spPr>
      </p:pic>
    </p:spTree>
    <p:extLst>
      <p:ext uri="{BB962C8B-B14F-4D97-AF65-F5344CB8AC3E}">
        <p14:creationId xmlns:p14="http://schemas.microsoft.com/office/powerpoint/2010/main" val="292707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531" y="365760"/>
            <a:ext cx="7892389" cy="596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57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009" y="0"/>
            <a:ext cx="44219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95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Gen Xers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3962400"/>
            <a:ext cx="4828744" cy="20574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/>
              <a:t>Ages 31-50</a:t>
            </a:r>
            <a:endParaRPr lang="en-US" sz="4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112" y="2262491"/>
            <a:ext cx="3618963" cy="4595509"/>
          </a:xfrm>
        </p:spPr>
      </p:pic>
    </p:spTree>
    <p:extLst>
      <p:ext uri="{BB962C8B-B14F-4D97-AF65-F5344CB8AC3E}">
        <p14:creationId xmlns:p14="http://schemas.microsoft.com/office/powerpoint/2010/main" val="418833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153</TotalTime>
  <Words>284</Words>
  <Application>Microsoft Office PowerPoint</Application>
  <PresentationFormat>Widescreen</PresentationFormat>
  <Paragraphs>81</Paragraphs>
  <Slides>26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Century Gothic</vt:lpstr>
      <vt:lpstr>Corbel</vt:lpstr>
      <vt:lpstr>Wingdings</vt:lpstr>
      <vt:lpstr>Wingdings 3</vt:lpstr>
      <vt:lpstr>Ion Boardroom</vt:lpstr>
      <vt:lpstr>    An Introduction To….  Effective Leadership – It’s Not Just “Bossing” Anymore!</vt:lpstr>
      <vt:lpstr>“I DON’T HAVE TIME FOR THIS!”</vt:lpstr>
      <vt:lpstr>The Law of the Lid</vt:lpstr>
      <vt:lpstr>PowerPoint Presentation</vt:lpstr>
      <vt:lpstr>Generations in the Workplace</vt:lpstr>
      <vt:lpstr>Baby Boomers</vt:lpstr>
      <vt:lpstr>PowerPoint Presentation</vt:lpstr>
      <vt:lpstr>PowerPoint Presentation</vt:lpstr>
      <vt:lpstr>Gen Xers</vt:lpstr>
      <vt:lpstr>Millenials</vt:lpstr>
      <vt:lpstr>“Tough Guy” Leader</vt:lpstr>
      <vt:lpstr>“Nice Guy” Leader</vt:lpstr>
      <vt:lpstr>Effective Leaders….</vt:lpstr>
      <vt:lpstr>Difference Between</vt:lpstr>
      <vt:lpstr>PowerPoint Presentation</vt:lpstr>
      <vt:lpstr>Someone You Work Well With…..</vt:lpstr>
      <vt:lpstr>Someone Who Drives You NUTS!</vt:lpstr>
      <vt:lpstr>The Workplace Divide </vt:lpstr>
      <vt:lpstr>Results Oriented People….</vt:lpstr>
      <vt:lpstr>Relationship Oriented People…</vt:lpstr>
      <vt:lpstr>Results Oriented People….</vt:lpstr>
      <vt:lpstr>Relationship Oriented People….</vt:lpstr>
      <vt:lpstr>Every Interaction…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Introduction To….  Effective Leadership – It’s Not Just “Bossing” Anymore!</dc:title>
  <dc:creator>Kathy Forst</dc:creator>
  <cp:lastModifiedBy>Kathy Forst</cp:lastModifiedBy>
  <cp:revision>13</cp:revision>
  <dcterms:created xsi:type="dcterms:W3CDTF">2016-04-11T18:25:08Z</dcterms:created>
  <dcterms:modified xsi:type="dcterms:W3CDTF">2016-04-13T02:28:16Z</dcterms:modified>
</cp:coreProperties>
</file>